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65E112E-1F0C-4956-A7D3-21FB3870787C}" type="datetimeFigureOut">
              <a:rPr lang="en-US" smtClean="0"/>
              <a:pPr/>
              <a:t>3/12/2013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51F4FDB-6470-4EDC-BB4E-9AB75F2F98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1447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Mealtime customs or patterns in Italy</a:t>
            </a:r>
            <a:endParaRPr lang="en-US" dirty="0"/>
          </a:p>
        </p:txBody>
      </p:sp>
      <p:pic>
        <p:nvPicPr>
          <p:cNvPr id="4" name="Picture 3" descr="italy pic 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76400" y="1828800"/>
            <a:ext cx="6019800" cy="386987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stry ital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219200"/>
            <a:ext cx="4272700" cy="3200400"/>
          </a:xfrm>
          <a:prstGeom prst="rect">
            <a:avLst/>
          </a:prstGeom>
        </p:spPr>
      </p:pic>
      <p:pic>
        <p:nvPicPr>
          <p:cNvPr id="3" name="Picture 2" descr="cappichin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895600"/>
            <a:ext cx="2971800" cy="29585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655526">
            <a:off x="4700251" y="362310"/>
            <a:ext cx="3911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BREAKFAST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" y="0"/>
            <a:ext cx="366334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PASTRY</a:t>
            </a:r>
          </a:p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24200" y="5791200"/>
            <a:ext cx="5410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CAPPUCCINO</a:t>
            </a:r>
            <a:endParaRPr 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304800"/>
            <a:ext cx="2395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lunch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Fish dish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First dish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" name="Picture 3" descr="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2590800"/>
            <a:ext cx="2466975" cy="1847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43400" y="1143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Meat dish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Second dish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7200" y="4648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Osso</a:t>
            </a:r>
            <a:r>
              <a:rPr lang="en-US" dirty="0" smtClean="0"/>
              <a:t> </a:t>
            </a:r>
            <a:r>
              <a:rPr lang="en-US" dirty="0" err="1" smtClean="0"/>
              <a:t>Busco</a:t>
            </a:r>
            <a:r>
              <a:rPr lang="en-US" dirty="0" smtClean="0"/>
              <a:t> which is made from veal shanks.  </a:t>
            </a:r>
            <a:endParaRPr lang="en-US" dirty="0"/>
          </a:p>
        </p:txBody>
      </p:sp>
      <p:pic>
        <p:nvPicPr>
          <p:cNvPr id="7" name="Picture 6" descr="mea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1847850" cy="2476500"/>
          </a:xfrm>
          <a:prstGeom prst="rect">
            <a:avLst/>
          </a:prstGeom>
        </p:spPr>
      </p:pic>
      <p:pic>
        <p:nvPicPr>
          <p:cNvPr id="8" name="Picture 7" descr="bread and veggi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33600" y="5257800"/>
            <a:ext cx="1929020" cy="12954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0"/>
            <a:ext cx="29701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DINNER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3" descr="italy pic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8400"/>
            <a:ext cx="2514600" cy="1819275"/>
          </a:xfrm>
          <a:prstGeom prst="rect">
            <a:avLst/>
          </a:prstGeom>
        </p:spPr>
      </p:pic>
      <p:pic>
        <p:nvPicPr>
          <p:cNvPr id="5" name="Picture 4" descr="italy 4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4724400"/>
            <a:ext cx="2175656" cy="1447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7620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Pasta and garlic bread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First Course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4600" y="12954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Fish and vegetables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Second course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" name="Picture 9" descr="fis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2133600"/>
            <a:ext cx="2581275" cy="17716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43434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AND</a:t>
            </a:r>
            <a:endParaRPr lang="en-US" sz="1200" dirty="0"/>
          </a:p>
        </p:txBody>
      </p:sp>
      <p:pic>
        <p:nvPicPr>
          <p:cNvPr id="12" name="Picture 11" descr="veggies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4343400"/>
            <a:ext cx="2133600" cy="14330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971800" y="39624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AND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8382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Desert and coffee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Third Course</a:t>
            </a:r>
          </a:p>
        </p:txBody>
      </p:sp>
      <p:pic>
        <p:nvPicPr>
          <p:cNvPr id="15" name="Picture 14" descr="canole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0" y="1600200"/>
            <a:ext cx="2061148" cy="1371600"/>
          </a:xfrm>
          <a:prstGeom prst="rect">
            <a:avLst/>
          </a:prstGeom>
        </p:spPr>
      </p:pic>
      <p:pic>
        <p:nvPicPr>
          <p:cNvPr id="16" name="Picture 15" descr="cofee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86400" y="3581400"/>
            <a:ext cx="2400000" cy="190476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38800" y="3200400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AND</a:t>
            </a:r>
            <a:endParaRPr lang="en-US" sz="1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nnol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2746735" cy="2057400"/>
          </a:xfrm>
          <a:prstGeom prst="rect">
            <a:avLst/>
          </a:prstGeom>
        </p:spPr>
      </p:pic>
      <p:pic>
        <p:nvPicPr>
          <p:cNvPr id="3" name="Picture 2" descr="pizz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276600"/>
            <a:ext cx="2590800" cy="2266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657600" y="381000"/>
            <a:ext cx="42678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/>
                <a:solidFill>
                  <a:schemeClr val="accent3"/>
                </a:solidFill>
                <a:effectLst/>
              </a:rPr>
              <a:t>SNACK TIME!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89</TotalTime>
  <Words>51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Mealtime customs or patterns in Italy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Mealtime Customs or Patterns</dc:title>
  <dc:creator>teacher</dc:creator>
  <cp:lastModifiedBy>donlan </cp:lastModifiedBy>
  <cp:revision>9</cp:revision>
  <dcterms:created xsi:type="dcterms:W3CDTF">2013-01-30T19:51:08Z</dcterms:created>
  <dcterms:modified xsi:type="dcterms:W3CDTF">2013-03-12T23:12:16Z</dcterms:modified>
</cp:coreProperties>
</file>